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3" r:id="rId10"/>
    <p:sldId id="264" r:id="rId11"/>
    <p:sldId id="266" r:id="rId12"/>
    <p:sldId id="267" r:id="rId13"/>
    <p:sldId id="268" r:id="rId14"/>
    <p:sldId id="269" r:id="rId15"/>
    <p:sldId id="272" r:id="rId16"/>
    <p:sldId id="273" r:id="rId17"/>
    <p:sldId id="270" r:id="rId18"/>
    <p:sldId id="271" r:id="rId19"/>
    <p:sldId id="274" r:id="rId20"/>
    <p:sldId id="275" r:id="rId21"/>
    <p:sldId id="279" r:id="rId22"/>
    <p:sldId id="280" r:id="rId23"/>
    <p:sldId id="276" r:id="rId24"/>
    <p:sldId id="277" r:id="rId25"/>
    <p:sldId id="278" r:id="rId26"/>
    <p:sldId id="281" r:id="rId27"/>
    <p:sldId id="282" r:id="rId28"/>
    <p:sldId id="285" r:id="rId29"/>
    <p:sldId id="286" r:id="rId30"/>
    <p:sldId id="283" r:id="rId31"/>
    <p:sldId id="284" r:id="rId32"/>
    <p:sldId id="287" r:id="rId33"/>
    <p:sldId id="288" r:id="rId34"/>
    <p:sldId id="289" r:id="rId35"/>
    <p:sldId id="290" r:id="rId36"/>
    <p:sldId id="296" r:id="rId37"/>
    <p:sldId id="297" r:id="rId38"/>
    <p:sldId id="291" r:id="rId39"/>
    <p:sldId id="292" r:id="rId40"/>
    <p:sldId id="293" r:id="rId41"/>
    <p:sldId id="294" r:id="rId42"/>
    <p:sldId id="295" r:id="rId43"/>
    <p:sldId id="298" r:id="rId4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1806" y="5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8127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482762-1649-4C54-BF93-809A6934DDD2}" type="datetimeFigureOut">
              <a:rPr lang="en-US" smtClean="0"/>
              <a:t>24/11/2021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7C2549-24EA-4FC6-A0E4-9CFAB3176A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916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1428750"/>
            <a:ext cx="830580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BÀI 11: PHÉP TRỪ TRONG PHẠM VI 10</a:t>
            </a:r>
          </a:p>
          <a:p>
            <a:pPr algn="ctr"/>
            <a:r>
              <a:rPr lang="en-US" sz="5400" b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(TIẾT 1)</a:t>
            </a:r>
            <a:endParaRPr lang="en-US" sz="5400" b="1" cap="none" spc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428469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800" y="20955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Tách ra còn lại mấy?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39" t="34709" r="4937" b="43915"/>
          <a:stretch/>
        </p:blipFill>
        <p:spPr>
          <a:xfrm>
            <a:off x="-1" y="735490"/>
            <a:ext cx="9082676" cy="351266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5334000" y="2419350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5" name="Oval 4"/>
          <p:cNvSpPr/>
          <p:nvPr/>
        </p:nvSpPr>
        <p:spPr>
          <a:xfrm>
            <a:off x="990600" y="1047750"/>
            <a:ext cx="2667000" cy="1485900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78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7" t="55873" r="61039" b="36085"/>
          <a:stretch/>
        </p:blipFill>
        <p:spPr>
          <a:xfrm>
            <a:off x="6753371" y="57150"/>
            <a:ext cx="2379743" cy="8953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4" t="68360" r="39648" b="8148"/>
          <a:stretch/>
        </p:blipFill>
        <p:spPr>
          <a:xfrm>
            <a:off x="0" y="952500"/>
            <a:ext cx="5410200" cy="341211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1" t="73227" r="6763" b="6032"/>
          <a:stretch/>
        </p:blipFill>
        <p:spPr>
          <a:xfrm>
            <a:off x="5410200" y="955220"/>
            <a:ext cx="3737132" cy="3521529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4572000" y="3339193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657600" y="3314700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1447800" y="3790950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420038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0" t="4445" r="6488" b="70581"/>
          <a:stretch/>
        </p:blipFill>
        <p:spPr>
          <a:xfrm>
            <a:off x="-32293" y="438150"/>
            <a:ext cx="9176293" cy="37338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8458200" y="3486150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7467600" y="3486150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7467600" y="2419350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854086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8" t="32804" r="7102" b="38625"/>
          <a:stretch/>
        </p:blipFill>
        <p:spPr>
          <a:xfrm>
            <a:off x="10886" y="104515"/>
            <a:ext cx="9133114" cy="4372235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3810000" y="1047750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8305800" y="1757232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8305800" y="1047750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810000" y="3638550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810000" y="2952750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810000" y="1757232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8305800" y="3638550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8305800" y="2952750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819957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2" t="66032" r="81255" b="29947"/>
          <a:stretch/>
        </p:blipFill>
        <p:spPr>
          <a:xfrm>
            <a:off x="6629400" y="35380"/>
            <a:ext cx="2079171" cy="96351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72" t="70899" r="6183" b="6667"/>
          <a:stretch/>
        </p:blipFill>
        <p:spPr>
          <a:xfrm>
            <a:off x="0" y="1026769"/>
            <a:ext cx="9144000" cy="3563472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8441871" y="4056841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7402285" y="4056841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248400" y="4056841"/>
            <a:ext cx="6477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7402285" y="4056841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8441871" y="4056841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623859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6800" y="1581150"/>
            <a:ext cx="7154587" cy="11430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top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CHÀO TẠM BIỆT CÁC EM</a:t>
            </a:r>
          </a:p>
        </p:txBody>
      </p:sp>
    </p:spTree>
    <p:extLst>
      <p:ext uri="{BB962C8B-B14F-4D97-AF65-F5344CB8AC3E}">
        <p14:creationId xmlns:p14="http://schemas.microsoft.com/office/powerpoint/2010/main" val="32302427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6314" y="819150"/>
            <a:ext cx="830580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BÀI 11: PHÉP TRỪ TRONG PHẠM VI 10</a:t>
            </a:r>
          </a:p>
          <a:p>
            <a:pPr algn="ctr"/>
            <a:r>
              <a:rPr lang="en-US" sz="5400" b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(TIẾT 3)</a:t>
            </a:r>
            <a:endParaRPr lang="en-US" sz="5400" b="1" cap="none" spc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0" t="17990" r="62233" b="72487"/>
          <a:stretch/>
        </p:blipFill>
        <p:spPr>
          <a:xfrm>
            <a:off x="3276600" y="3412425"/>
            <a:ext cx="2509156" cy="114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688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3" t="11852" r="8211" b="55767"/>
          <a:stretch/>
        </p:blipFill>
        <p:spPr>
          <a:xfrm>
            <a:off x="0" y="-19050"/>
            <a:ext cx="9144000" cy="5124658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8436428" y="4323541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8436428" y="3523441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8458200" y="2724150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8458200" y="1809750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391420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4" t="45926" r="5117" b="7513"/>
          <a:stretch/>
        </p:blipFill>
        <p:spPr>
          <a:xfrm>
            <a:off x="1230085" y="-19050"/>
            <a:ext cx="6618515" cy="5091164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1524000" y="1047750"/>
            <a:ext cx="2133600" cy="1485900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5638800" y="1010696"/>
            <a:ext cx="1828800" cy="1485900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219200" y="3143250"/>
            <a:ext cx="2133600" cy="1485900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810000" y="3524250"/>
            <a:ext cx="2133600" cy="1485900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851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9" t="4233" r="7261" b="77143"/>
          <a:stretch/>
        </p:blipFill>
        <p:spPr>
          <a:xfrm>
            <a:off x="76200" y="674914"/>
            <a:ext cx="9013185" cy="273503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505200" y="2647950"/>
            <a:ext cx="7620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4" name="Rectangle 3"/>
          <p:cNvSpPr/>
          <p:nvPr/>
        </p:nvSpPr>
        <p:spPr>
          <a:xfrm>
            <a:off x="5334000" y="2607129"/>
            <a:ext cx="7620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5" name="Rectangle 4"/>
          <p:cNvSpPr/>
          <p:nvPr/>
        </p:nvSpPr>
        <p:spPr>
          <a:xfrm>
            <a:off x="6248400" y="2607129"/>
            <a:ext cx="7620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6" name="Rectangle 5"/>
          <p:cNvSpPr/>
          <p:nvPr/>
        </p:nvSpPr>
        <p:spPr>
          <a:xfrm>
            <a:off x="7239000" y="2607129"/>
            <a:ext cx="7620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7" name="Rectangle 6"/>
          <p:cNvSpPr/>
          <p:nvPr/>
        </p:nvSpPr>
        <p:spPr>
          <a:xfrm>
            <a:off x="8077200" y="2571750"/>
            <a:ext cx="7620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8" name="Rectangle 7"/>
          <p:cNvSpPr/>
          <p:nvPr/>
        </p:nvSpPr>
        <p:spPr>
          <a:xfrm>
            <a:off x="4419600" y="2647950"/>
            <a:ext cx="7620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902184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7" t="26667" r="58951" b="66137"/>
          <a:stretch/>
        </p:blipFill>
        <p:spPr>
          <a:xfrm>
            <a:off x="6477000" y="55740"/>
            <a:ext cx="2667000" cy="8396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1428749"/>
            <a:ext cx="1274379" cy="9239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1428750"/>
            <a:ext cx="1274379" cy="9239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428750"/>
            <a:ext cx="1274379" cy="9239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1428750"/>
            <a:ext cx="1274379" cy="92392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275191" y="2552699"/>
            <a:ext cx="2342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6 – 1 = 5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341179" y="3333750"/>
            <a:ext cx="44406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Sáu trừ một bằng năm.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429000" y="3918525"/>
            <a:ext cx="251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Dấu trừ : </a:t>
            </a:r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428750"/>
            <a:ext cx="1274379" cy="9239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11" y="1428750"/>
            <a:ext cx="1274379" cy="92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694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1" t="27936" r="48190" b="68694"/>
          <a:stretch/>
        </p:blipFill>
        <p:spPr>
          <a:xfrm>
            <a:off x="3657600" y="-19050"/>
            <a:ext cx="5486400" cy="5749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04" t="32804" r="40536" b="47302"/>
          <a:stretch/>
        </p:blipFill>
        <p:spPr>
          <a:xfrm>
            <a:off x="103414" y="-19050"/>
            <a:ext cx="3020786" cy="174204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0" t="53757" r="40536" b="28041"/>
          <a:stretch/>
        </p:blipFill>
        <p:spPr>
          <a:xfrm>
            <a:off x="103414" y="1657350"/>
            <a:ext cx="3020786" cy="16236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25" t="73863" r="40232" b="7513"/>
          <a:stretch/>
        </p:blipFill>
        <p:spPr>
          <a:xfrm>
            <a:off x="28826" y="3257550"/>
            <a:ext cx="3247774" cy="17862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85" t="41059" r="11231" b="14285"/>
          <a:stretch/>
        </p:blipFill>
        <p:spPr>
          <a:xfrm>
            <a:off x="7053943" y="555944"/>
            <a:ext cx="1529443" cy="4420720"/>
          </a:xfrm>
          <a:prstGeom prst="rect">
            <a:avLst/>
          </a:prstGeom>
        </p:spPr>
      </p:pic>
      <p:sp>
        <p:nvSpPr>
          <p:cNvPr id="7" name="Freeform 6"/>
          <p:cNvSpPr/>
          <p:nvPr/>
        </p:nvSpPr>
        <p:spPr>
          <a:xfrm>
            <a:off x="3091543" y="798464"/>
            <a:ext cx="4049486" cy="2131240"/>
          </a:xfrm>
          <a:custGeom>
            <a:avLst/>
            <a:gdLst>
              <a:gd name="connsiteX0" fmla="*/ 0 w 4049486"/>
              <a:gd name="connsiteY0" fmla="*/ 181250 h 2131240"/>
              <a:gd name="connsiteX1" fmla="*/ 1905000 w 4049486"/>
              <a:gd name="connsiteY1" fmla="*/ 170365 h 2131240"/>
              <a:gd name="connsiteX2" fmla="*/ 2394857 w 4049486"/>
              <a:gd name="connsiteY2" fmla="*/ 1977393 h 2131240"/>
              <a:gd name="connsiteX3" fmla="*/ 4049486 w 4049486"/>
              <a:gd name="connsiteY3" fmla="*/ 1912079 h 2131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49486" h="2131240">
                <a:moveTo>
                  <a:pt x="0" y="181250"/>
                </a:moveTo>
                <a:cubicBezTo>
                  <a:pt x="752928" y="26129"/>
                  <a:pt x="1505857" y="-128992"/>
                  <a:pt x="1905000" y="170365"/>
                </a:cubicBezTo>
                <a:cubicBezTo>
                  <a:pt x="2304143" y="469722"/>
                  <a:pt x="2037443" y="1687107"/>
                  <a:pt x="2394857" y="1977393"/>
                </a:cubicBezTo>
                <a:cubicBezTo>
                  <a:pt x="2752271" y="2267679"/>
                  <a:pt x="3400878" y="2089879"/>
                  <a:pt x="4049486" y="1912079"/>
                </a:cubicBezTo>
              </a:path>
            </a:pathLst>
          </a:cu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3124200" y="2236475"/>
            <a:ext cx="4027714" cy="2487925"/>
          </a:xfrm>
          <a:custGeom>
            <a:avLst/>
            <a:gdLst>
              <a:gd name="connsiteX0" fmla="*/ 0 w 4027714"/>
              <a:gd name="connsiteY0" fmla="*/ 484954 h 2487925"/>
              <a:gd name="connsiteX1" fmla="*/ 1436914 w 4027714"/>
              <a:gd name="connsiteY1" fmla="*/ 136611 h 2487925"/>
              <a:gd name="connsiteX2" fmla="*/ 4027714 w 4027714"/>
              <a:gd name="connsiteY2" fmla="*/ 2487925 h 2487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27714" h="2487925">
                <a:moveTo>
                  <a:pt x="0" y="484954"/>
                </a:moveTo>
                <a:cubicBezTo>
                  <a:pt x="382814" y="143868"/>
                  <a:pt x="765628" y="-197217"/>
                  <a:pt x="1436914" y="136611"/>
                </a:cubicBezTo>
                <a:cubicBezTo>
                  <a:pt x="2108200" y="470439"/>
                  <a:pt x="3067957" y="1479182"/>
                  <a:pt x="4027714" y="2487925"/>
                </a:cubicBezTo>
              </a:path>
            </a:pathLst>
          </a:cu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3265714" y="587864"/>
            <a:ext cx="3951515" cy="3756834"/>
          </a:xfrm>
          <a:custGeom>
            <a:avLst/>
            <a:gdLst>
              <a:gd name="connsiteX0" fmla="*/ 0 w 3951515"/>
              <a:gd name="connsiteY0" fmla="*/ 3733765 h 3756834"/>
              <a:gd name="connsiteX1" fmla="*/ 2100943 w 3951515"/>
              <a:gd name="connsiteY1" fmla="*/ 3243907 h 3756834"/>
              <a:gd name="connsiteX2" fmla="*/ 2449286 w 3951515"/>
              <a:gd name="connsiteY2" fmla="*/ 272107 h 3756834"/>
              <a:gd name="connsiteX3" fmla="*/ 3951515 w 3951515"/>
              <a:gd name="connsiteY3" fmla="*/ 315650 h 3756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51515" h="3756834">
                <a:moveTo>
                  <a:pt x="0" y="3733765"/>
                </a:moveTo>
                <a:cubicBezTo>
                  <a:pt x="846364" y="3777307"/>
                  <a:pt x="1692729" y="3820850"/>
                  <a:pt x="2100943" y="3243907"/>
                </a:cubicBezTo>
                <a:cubicBezTo>
                  <a:pt x="2509157" y="2666964"/>
                  <a:pt x="2140857" y="760150"/>
                  <a:pt x="2449286" y="272107"/>
                </a:cubicBezTo>
                <a:cubicBezTo>
                  <a:pt x="2757715" y="-215936"/>
                  <a:pt x="3354615" y="49857"/>
                  <a:pt x="3951515" y="315650"/>
                </a:cubicBezTo>
              </a:path>
            </a:pathLst>
          </a:cu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539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6800" y="1581150"/>
            <a:ext cx="7154587" cy="11430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top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CHÀO TẠM BIỆT CÁC EM</a:t>
            </a:r>
          </a:p>
        </p:txBody>
      </p:sp>
    </p:spTree>
    <p:extLst>
      <p:ext uri="{BB962C8B-B14F-4D97-AF65-F5344CB8AC3E}">
        <p14:creationId xmlns:p14="http://schemas.microsoft.com/office/powerpoint/2010/main" val="33319285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6314" y="819150"/>
            <a:ext cx="830580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BÀI 11: PHÉP TRỪ TRONG PHẠM VI 10</a:t>
            </a:r>
          </a:p>
          <a:p>
            <a:pPr algn="ctr"/>
            <a:r>
              <a:rPr lang="en-US" sz="5400" b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(TIẾT 4)</a:t>
            </a:r>
            <a:endParaRPr lang="en-US" sz="5400" b="1" cap="none" spc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032862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7" t="26667" r="58951" b="66137"/>
          <a:stretch/>
        </p:blipFill>
        <p:spPr>
          <a:xfrm>
            <a:off x="6477000" y="55740"/>
            <a:ext cx="2667000" cy="83961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01" t="13968" r="33571" b="82169"/>
          <a:stretch/>
        </p:blipFill>
        <p:spPr>
          <a:xfrm>
            <a:off x="1524000" y="55740"/>
            <a:ext cx="3471951" cy="76341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14" t="17407" r="12493" b="46455"/>
          <a:stretch/>
        </p:blipFill>
        <p:spPr>
          <a:xfrm>
            <a:off x="685800" y="819150"/>
            <a:ext cx="6172200" cy="4215614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6210300" y="1812471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210300" y="4171950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248189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03" t="57567" r="11874" b="8359"/>
          <a:stretch/>
        </p:blipFill>
        <p:spPr>
          <a:xfrm>
            <a:off x="533400" y="666750"/>
            <a:ext cx="6825343" cy="4343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7" t="26667" r="58951" b="66137"/>
          <a:stretch/>
        </p:blipFill>
        <p:spPr>
          <a:xfrm>
            <a:off x="6477000" y="55740"/>
            <a:ext cx="2667000" cy="83961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01" t="13968" r="33571" b="82169"/>
          <a:stretch/>
        </p:blipFill>
        <p:spPr>
          <a:xfrm>
            <a:off x="1524000" y="-19050"/>
            <a:ext cx="3471951" cy="76341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6607629" y="4171950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629400" y="1632857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4052225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7" t="55873" r="61039" b="36085"/>
          <a:stretch/>
        </p:blipFill>
        <p:spPr>
          <a:xfrm>
            <a:off x="0" y="0"/>
            <a:ext cx="2379743" cy="8953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8" t="12910" r="16782" b="67196"/>
          <a:stretch/>
        </p:blipFill>
        <p:spPr>
          <a:xfrm>
            <a:off x="233471" y="1047750"/>
            <a:ext cx="8300929" cy="304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76400" y="1885950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5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86200" y="1896504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4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96000" y="1874400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305800" y="1885618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76400" y="2586021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86200" y="2596575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96000" y="2574471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305800" y="2585689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752600" y="3269100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5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962400" y="3279654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4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72200" y="3257550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3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382000" y="3268768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2</a:t>
            </a:r>
          </a:p>
        </p:txBody>
      </p:sp>
    </p:spTree>
    <p:extLst>
      <p:ext uri="{BB962C8B-B14F-4D97-AF65-F5344CB8AC3E}">
        <p14:creationId xmlns:p14="http://schemas.microsoft.com/office/powerpoint/2010/main" val="1975577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4" t="33227" r="8169" b="42434"/>
          <a:stretch/>
        </p:blipFill>
        <p:spPr>
          <a:xfrm>
            <a:off x="133192" y="590550"/>
            <a:ext cx="8782208" cy="3581400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1752600" y="2571750"/>
            <a:ext cx="1371600" cy="762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2209800" y="2381250"/>
            <a:ext cx="1219200" cy="8763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096000" y="2381250"/>
            <a:ext cx="1295400" cy="11811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6096000" y="2381250"/>
            <a:ext cx="1295400" cy="9525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6215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6" t="62434" r="13399" b="7725"/>
          <a:stretch/>
        </p:blipFill>
        <p:spPr>
          <a:xfrm>
            <a:off x="304800" y="209550"/>
            <a:ext cx="8353902" cy="44958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4800600" y="4095750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483413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6800" y="1581150"/>
            <a:ext cx="7154587" cy="11430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top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CHÀO TẠM BIỆT CÁC EM</a:t>
            </a:r>
          </a:p>
        </p:txBody>
      </p:sp>
    </p:spTree>
    <p:extLst>
      <p:ext uri="{BB962C8B-B14F-4D97-AF65-F5344CB8AC3E}">
        <p14:creationId xmlns:p14="http://schemas.microsoft.com/office/powerpoint/2010/main" val="25598331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6314" y="819150"/>
            <a:ext cx="830580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BÀI 11: PHÉP TRỪ TRONG PHẠM VI 10</a:t>
            </a:r>
          </a:p>
          <a:p>
            <a:pPr algn="ctr"/>
            <a:r>
              <a:rPr lang="en-US" sz="5400" b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(TIẾT 5)</a:t>
            </a:r>
            <a:endParaRPr lang="en-US" sz="5400" b="1" cap="none" spc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0" t="17990" r="62233" b="72487"/>
          <a:stretch/>
        </p:blipFill>
        <p:spPr>
          <a:xfrm>
            <a:off x="3276600" y="3412425"/>
            <a:ext cx="2509156" cy="114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499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480" y="496661"/>
            <a:ext cx="812102" cy="20002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666750"/>
            <a:ext cx="812102" cy="20002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5251" y="496661"/>
            <a:ext cx="812102" cy="20002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458561"/>
            <a:ext cx="812102" cy="20002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8994" y="801461"/>
            <a:ext cx="812102" cy="20002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75191" y="2552700"/>
            <a:ext cx="2342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5 – 2 = 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41179" y="3333418"/>
            <a:ext cx="44406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Năm trừ hai bằng ba.</a:t>
            </a:r>
          </a:p>
        </p:txBody>
      </p:sp>
    </p:spTree>
    <p:extLst>
      <p:ext uri="{BB962C8B-B14F-4D97-AF65-F5344CB8AC3E}">
        <p14:creationId xmlns:p14="http://schemas.microsoft.com/office/powerpoint/2010/main" val="2630258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4" t="12910" r="8326" b="75026"/>
          <a:stretch/>
        </p:blipFill>
        <p:spPr>
          <a:xfrm>
            <a:off x="0" y="963386"/>
            <a:ext cx="8464023" cy="176076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81200" y="2139375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3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114800" y="2139375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14800" y="1529775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72200" y="2139375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4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72200" y="1529775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382000" y="2190750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382000" y="1464129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81200" y="1464128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1</a:t>
            </a:r>
          </a:p>
        </p:txBody>
      </p:sp>
    </p:spTree>
    <p:extLst>
      <p:ext uri="{BB962C8B-B14F-4D97-AF65-F5344CB8AC3E}">
        <p14:creationId xmlns:p14="http://schemas.microsoft.com/office/powerpoint/2010/main" val="3236079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91" t="25820" r="5262" b="55132"/>
          <a:stretch/>
        </p:blipFill>
        <p:spPr>
          <a:xfrm>
            <a:off x="228599" y="666750"/>
            <a:ext cx="8751139" cy="28956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362200" y="2876550"/>
            <a:ext cx="7620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4" name="Rectangle 3"/>
          <p:cNvSpPr/>
          <p:nvPr/>
        </p:nvSpPr>
        <p:spPr>
          <a:xfrm>
            <a:off x="4267200" y="2876550"/>
            <a:ext cx="7620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5" name="Rectangle 4"/>
          <p:cNvSpPr/>
          <p:nvPr/>
        </p:nvSpPr>
        <p:spPr>
          <a:xfrm>
            <a:off x="5181600" y="2876550"/>
            <a:ext cx="7620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6" name="Rectangle 5"/>
          <p:cNvSpPr/>
          <p:nvPr/>
        </p:nvSpPr>
        <p:spPr>
          <a:xfrm>
            <a:off x="6172200" y="2876550"/>
            <a:ext cx="7620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7" name="Rectangle 6"/>
          <p:cNvSpPr/>
          <p:nvPr/>
        </p:nvSpPr>
        <p:spPr>
          <a:xfrm>
            <a:off x="8077200" y="2876550"/>
            <a:ext cx="7620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914364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8" t="46561" r="17519" b="5397"/>
          <a:stretch/>
        </p:blipFill>
        <p:spPr>
          <a:xfrm>
            <a:off x="1676400" y="-1"/>
            <a:ext cx="5486400" cy="5083319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2438400" y="1047750"/>
            <a:ext cx="1600200" cy="12954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2286000" y="2190750"/>
            <a:ext cx="1600200" cy="12954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257800" y="552450"/>
            <a:ext cx="1600200" cy="12954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562600" y="1893958"/>
            <a:ext cx="1600200" cy="12954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31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1" t="4022" r="51198" b="91598"/>
          <a:stretch/>
        </p:blipFill>
        <p:spPr>
          <a:xfrm>
            <a:off x="5072743" y="57363"/>
            <a:ext cx="4038600" cy="58825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06" t="8677" r="24081" b="56614"/>
          <a:stretch/>
        </p:blipFill>
        <p:spPr>
          <a:xfrm>
            <a:off x="32657" y="-1"/>
            <a:ext cx="5040086" cy="5009537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4093029" y="4248150"/>
            <a:ext cx="990600" cy="6477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895600" y="4195829"/>
            <a:ext cx="990600" cy="6477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057400" y="4076700"/>
            <a:ext cx="990600" cy="6477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219200" y="4195829"/>
            <a:ext cx="990600" cy="6477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2657" y="4195829"/>
            <a:ext cx="990600" cy="6477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072743" y="2038350"/>
            <a:ext cx="39950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 5 con cá đang cắn câu</a:t>
            </a:r>
          </a:p>
        </p:txBody>
      </p:sp>
    </p:spTree>
    <p:extLst>
      <p:ext uri="{BB962C8B-B14F-4D97-AF65-F5344CB8AC3E}">
        <p14:creationId xmlns:p14="http://schemas.microsoft.com/office/powerpoint/2010/main" val="2063678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60" t="45079" r="14629" b="45820"/>
          <a:stretch/>
        </p:blipFill>
        <p:spPr>
          <a:xfrm>
            <a:off x="152400" y="1276350"/>
            <a:ext cx="8718674" cy="1524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7162800" y="2128157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4191000" y="2114550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991125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5" t="57355" r="9751" b="6244"/>
          <a:stretch/>
        </p:blipFill>
        <p:spPr>
          <a:xfrm>
            <a:off x="457199" y="13607"/>
            <a:ext cx="8104859" cy="4996543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4876800" y="4400550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976228" y="4400550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78046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6800" y="1581150"/>
            <a:ext cx="7154587" cy="11430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top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CHÀO TẠM BIỆT CÁC EM</a:t>
            </a:r>
          </a:p>
        </p:txBody>
      </p:sp>
    </p:spTree>
    <p:extLst>
      <p:ext uri="{BB962C8B-B14F-4D97-AF65-F5344CB8AC3E}">
        <p14:creationId xmlns:p14="http://schemas.microsoft.com/office/powerpoint/2010/main" val="291832144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6314" y="819150"/>
            <a:ext cx="830580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BÀI 11: PHÉP TRỪ TRONG PHẠM VI 10</a:t>
            </a:r>
          </a:p>
          <a:p>
            <a:pPr algn="ctr"/>
            <a:r>
              <a:rPr lang="en-US" sz="5400" b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(TIẾT 6)</a:t>
            </a:r>
            <a:endParaRPr lang="en-US" sz="5400" b="1" cap="none" spc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0" t="17990" r="62233" b="72487"/>
          <a:stretch/>
        </p:blipFill>
        <p:spPr>
          <a:xfrm>
            <a:off x="3276600" y="3412425"/>
            <a:ext cx="2509156" cy="114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255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43" t="12063" r="4380" b="46455"/>
          <a:stretch/>
        </p:blipFill>
        <p:spPr>
          <a:xfrm>
            <a:off x="762000" y="-1"/>
            <a:ext cx="7239000" cy="4978401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590800" y="1581150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2574471" y="3638550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411634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15" t="55661" r="23844" b="28677"/>
          <a:stretch/>
        </p:blipFill>
        <p:spPr>
          <a:xfrm>
            <a:off x="1676400" y="1123950"/>
            <a:ext cx="5905489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2840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7" t="55873" r="61039" b="36085"/>
          <a:stretch/>
        </p:blipFill>
        <p:spPr>
          <a:xfrm>
            <a:off x="0" y="0"/>
            <a:ext cx="2379743" cy="8953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45" t="4656" r="7408" b="66138"/>
          <a:stretch/>
        </p:blipFill>
        <p:spPr>
          <a:xfrm>
            <a:off x="4876800" y="438150"/>
            <a:ext cx="4267200" cy="446116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8" t="12217" r="47241" b="67830"/>
          <a:stretch/>
        </p:blipFill>
        <p:spPr>
          <a:xfrm>
            <a:off x="53192" y="1641763"/>
            <a:ext cx="4899808" cy="2925662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503096" y="3714750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505200" y="3714750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91690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8" t="75767" r="21107" b="10053"/>
          <a:stretch/>
        </p:blipFill>
        <p:spPr>
          <a:xfrm>
            <a:off x="76200" y="742950"/>
            <a:ext cx="8320585" cy="2362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43400" y="1758375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3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001000" y="1682175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343400" y="2419350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015785" y="2353703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5</a:t>
            </a:r>
          </a:p>
        </p:txBody>
      </p:sp>
      <p:sp>
        <p:nvSpPr>
          <p:cNvPr id="7" name="Rectangle 6"/>
          <p:cNvSpPr/>
          <p:nvPr/>
        </p:nvSpPr>
        <p:spPr>
          <a:xfrm>
            <a:off x="2819400" y="2838450"/>
            <a:ext cx="7620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8" name="Rectangle 7"/>
          <p:cNvSpPr/>
          <p:nvPr/>
        </p:nvSpPr>
        <p:spPr>
          <a:xfrm>
            <a:off x="2743200" y="1227696"/>
            <a:ext cx="7620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9" name="Rectangle 8"/>
          <p:cNvSpPr/>
          <p:nvPr/>
        </p:nvSpPr>
        <p:spPr>
          <a:xfrm>
            <a:off x="6487886" y="1246746"/>
            <a:ext cx="7620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0" name="Rectangle 9"/>
          <p:cNvSpPr/>
          <p:nvPr/>
        </p:nvSpPr>
        <p:spPr>
          <a:xfrm>
            <a:off x="6553200" y="2884714"/>
            <a:ext cx="7620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484372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 animBg="1"/>
      <p:bldP spid="8" grpId="0" animBg="1"/>
      <p:bldP spid="9" grpId="0" animBg="1"/>
      <p:bldP spid="10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6" t="2540" r="7654" b="61482"/>
          <a:stretch/>
        </p:blipFill>
        <p:spPr>
          <a:xfrm>
            <a:off x="609600" y="24493"/>
            <a:ext cx="8299652" cy="4985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02006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5" t="40211" r="10723" b="9629"/>
          <a:stretch/>
        </p:blipFill>
        <p:spPr>
          <a:xfrm>
            <a:off x="1905000" y="-1"/>
            <a:ext cx="5486400" cy="5059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0626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6800" y="1581150"/>
            <a:ext cx="7154587" cy="11430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top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CHÀO TẠM BIỆT CÁC EM</a:t>
            </a:r>
          </a:p>
        </p:txBody>
      </p:sp>
    </p:spTree>
    <p:extLst>
      <p:ext uri="{BB962C8B-B14F-4D97-AF65-F5344CB8AC3E}">
        <p14:creationId xmlns:p14="http://schemas.microsoft.com/office/powerpoint/2010/main" val="5304424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46" t="35080" r="8019" b="46084"/>
          <a:stretch/>
        </p:blipFill>
        <p:spPr>
          <a:xfrm>
            <a:off x="0" y="971550"/>
            <a:ext cx="9015563" cy="29718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133600" y="2457450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276600" y="2457450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173939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9" t="53333" r="6183" b="6243"/>
          <a:stretch/>
        </p:blipFill>
        <p:spPr>
          <a:xfrm>
            <a:off x="533400" y="-19050"/>
            <a:ext cx="8153400" cy="500144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7924800" y="666750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7924800" y="4283529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7924800" y="3409950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7924800" y="1713140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8" name="Rounded Rectangle 6">
            <a:extLst>
              <a:ext uri="{FF2B5EF4-FFF2-40B4-BE49-F238E27FC236}">
                <a16:creationId xmlns:a16="http://schemas.microsoft.com/office/drawing/2014/main" id="{74BB86F4-5E05-4B45-B229-1AAE3A197F4F}"/>
              </a:ext>
            </a:extLst>
          </p:cNvPr>
          <p:cNvSpPr/>
          <p:nvPr/>
        </p:nvSpPr>
        <p:spPr>
          <a:xfrm>
            <a:off x="7955711" y="2586719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397667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6800" y="1581150"/>
            <a:ext cx="7154587" cy="11430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top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CHÀO TẠM BIỆT CÁC EM</a:t>
            </a:r>
          </a:p>
        </p:txBody>
      </p:sp>
    </p:spTree>
    <p:extLst>
      <p:ext uri="{BB962C8B-B14F-4D97-AF65-F5344CB8AC3E}">
        <p14:creationId xmlns:p14="http://schemas.microsoft.com/office/powerpoint/2010/main" val="29021498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6314" y="819150"/>
            <a:ext cx="830580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BÀI 11: PHÉP TRỪ TRONG PHẠM VI 10</a:t>
            </a:r>
          </a:p>
          <a:p>
            <a:pPr algn="ctr"/>
            <a:r>
              <a:rPr lang="en-US" sz="5400" b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(TIẾT 2)</a:t>
            </a:r>
            <a:endParaRPr lang="en-US" sz="5400" b="1" cap="none" spc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398664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45" t="12695" r="5241" b="65037"/>
          <a:stretch/>
        </p:blipFill>
        <p:spPr>
          <a:xfrm>
            <a:off x="0" y="895350"/>
            <a:ext cx="9063746" cy="357867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90800" y="20955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Tách ra còn lại mấy?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5257800" y="3333750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5" name="Oval 4"/>
          <p:cNvSpPr/>
          <p:nvPr/>
        </p:nvSpPr>
        <p:spPr>
          <a:xfrm>
            <a:off x="1066800" y="1504950"/>
            <a:ext cx="685800" cy="685800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990600" y="2266950"/>
            <a:ext cx="685800" cy="685800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752600" y="1809750"/>
            <a:ext cx="685800" cy="685800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373086" y="1123950"/>
            <a:ext cx="685800" cy="685800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276600" y="1657350"/>
            <a:ext cx="685800" cy="685800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944586" y="2190750"/>
            <a:ext cx="685800" cy="685800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7" t="26667" r="58951" b="66137"/>
          <a:stretch/>
        </p:blipFill>
        <p:spPr>
          <a:xfrm>
            <a:off x="6477000" y="55740"/>
            <a:ext cx="2667000" cy="839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662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261</Words>
  <Application>Microsoft Office PowerPoint</Application>
  <PresentationFormat>On-screen Show (16:9)</PresentationFormat>
  <Paragraphs>110</Paragraphs>
  <Slides>43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7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KimAnh</dc:creator>
  <cp:lastModifiedBy>tam do</cp:lastModifiedBy>
  <cp:revision>42</cp:revision>
  <dcterms:created xsi:type="dcterms:W3CDTF">2020-08-19T03:47:13Z</dcterms:created>
  <dcterms:modified xsi:type="dcterms:W3CDTF">2021-11-24T13:39:45Z</dcterms:modified>
</cp:coreProperties>
</file>